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3" r:id="rId3"/>
    <p:sldId id="258" r:id="rId4"/>
    <p:sldId id="259" r:id="rId5"/>
    <p:sldId id="257" r:id="rId6"/>
    <p:sldId id="262" r:id="rId7"/>
  </p:sldIdLst>
  <p:sldSz cx="2016125" cy="2735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5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EF91E8-62FC-462A-AEF8-93430AB5A3CF}" v="63" dt="2026-02-12T12:24:37.2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9" autoAdjust="0"/>
    <p:restoredTop sz="94660"/>
  </p:normalViewPr>
  <p:slideViewPr>
    <p:cSldViewPr snapToGrid="0">
      <p:cViewPr>
        <p:scale>
          <a:sx n="75" d="100"/>
          <a:sy n="75" d="100"/>
        </p:scale>
        <p:origin x="3324" y="9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Rossi" userId="cfd7839ca6e772a1" providerId="LiveId" clId="{0E3C05C9-8BC9-4930-92EB-EEBFDADE429C}"/>
    <pc:docChg chg="undo custSel addSld delSld modSld sldOrd">
      <pc:chgData name="Riccardo Rossi" userId="cfd7839ca6e772a1" providerId="LiveId" clId="{0E3C05C9-8BC9-4930-92EB-EEBFDADE429C}" dt="2026-02-12T12:24:37.275" v="1823" actId="478"/>
      <pc:docMkLst>
        <pc:docMk/>
      </pc:docMkLst>
      <pc:sldChg chg="addSp delSp modSp mod ord">
        <pc:chgData name="Riccardo Rossi" userId="cfd7839ca6e772a1" providerId="LiveId" clId="{0E3C05C9-8BC9-4930-92EB-EEBFDADE429C}" dt="2026-02-12T12:14:20.131" v="1776"/>
        <pc:sldMkLst>
          <pc:docMk/>
          <pc:sldMk cId="1250110814" sldId="257"/>
        </pc:sldMkLst>
        <pc:spChg chg="mod topLvl">
          <ac:chgData name="Riccardo Rossi" userId="cfd7839ca6e772a1" providerId="LiveId" clId="{0E3C05C9-8BC9-4930-92EB-EEBFDADE429C}" dt="2026-02-12T12:12:08.594" v="1696" actId="164"/>
          <ac:spMkLst>
            <pc:docMk/>
            <pc:sldMk cId="1250110814" sldId="257"/>
            <ac:spMk id="6" creationId="{493251FB-039C-6296-ED52-22C488D6CEA2}"/>
          </ac:spMkLst>
        </pc:spChg>
        <pc:spChg chg="mod topLvl">
          <ac:chgData name="Riccardo Rossi" userId="cfd7839ca6e772a1" providerId="LiveId" clId="{0E3C05C9-8BC9-4930-92EB-EEBFDADE429C}" dt="2026-02-12T12:12:08.594" v="1696" actId="164"/>
          <ac:spMkLst>
            <pc:docMk/>
            <pc:sldMk cId="1250110814" sldId="257"/>
            <ac:spMk id="7" creationId="{E1DB0CCC-A83D-FE1C-B911-CB52ECAFE315}"/>
          </ac:spMkLst>
        </pc:spChg>
        <pc:spChg chg="mod topLvl">
          <ac:chgData name="Riccardo Rossi" userId="cfd7839ca6e772a1" providerId="LiveId" clId="{0E3C05C9-8BC9-4930-92EB-EEBFDADE429C}" dt="2026-02-12T12:12:08.594" v="1696" actId="164"/>
          <ac:spMkLst>
            <pc:docMk/>
            <pc:sldMk cId="1250110814" sldId="257"/>
            <ac:spMk id="8" creationId="{0249FC98-E48E-6B84-B453-617BAA7F10F6}"/>
          </ac:spMkLst>
        </pc:spChg>
        <pc:spChg chg="add mod">
          <ac:chgData name="Riccardo Rossi" userId="cfd7839ca6e772a1" providerId="LiveId" clId="{0E3C05C9-8BC9-4930-92EB-EEBFDADE429C}" dt="2026-02-12T12:11:14.738" v="1661" actId="208"/>
          <ac:spMkLst>
            <pc:docMk/>
            <pc:sldMk cId="1250110814" sldId="257"/>
            <ac:spMk id="17" creationId="{3ACFE329-713C-F5AD-ACC7-5168EBE54CD4}"/>
          </ac:spMkLst>
        </pc:spChg>
        <pc:spChg chg="add mod">
          <ac:chgData name="Riccardo Rossi" userId="cfd7839ca6e772a1" providerId="LiveId" clId="{0E3C05C9-8BC9-4930-92EB-EEBFDADE429C}" dt="2026-02-12T12:13:22.904" v="1759" actId="207"/>
          <ac:spMkLst>
            <pc:docMk/>
            <pc:sldMk cId="1250110814" sldId="257"/>
            <ac:spMk id="18" creationId="{6CE3DF77-B0BB-D57F-D48F-ED4DB295B164}"/>
          </ac:spMkLst>
        </pc:spChg>
        <pc:spChg chg="add mod">
          <ac:chgData name="Riccardo Rossi" userId="cfd7839ca6e772a1" providerId="LiveId" clId="{0E3C05C9-8BC9-4930-92EB-EEBFDADE429C}" dt="2026-02-12T12:13:22.904" v="1759" actId="207"/>
          <ac:spMkLst>
            <pc:docMk/>
            <pc:sldMk cId="1250110814" sldId="257"/>
            <ac:spMk id="19" creationId="{1509A8F8-567B-6874-0C13-B592B422DA86}"/>
          </ac:spMkLst>
        </pc:spChg>
        <pc:spChg chg="add mod">
          <ac:chgData name="Riccardo Rossi" userId="cfd7839ca6e772a1" providerId="LiveId" clId="{0E3C05C9-8BC9-4930-92EB-EEBFDADE429C}" dt="2026-02-12T12:13:22.904" v="1759" actId="207"/>
          <ac:spMkLst>
            <pc:docMk/>
            <pc:sldMk cId="1250110814" sldId="257"/>
            <ac:spMk id="20" creationId="{F0477D5F-7093-AB92-33E5-64604649ECF8}"/>
          </ac:spMkLst>
        </pc:spChg>
        <pc:spChg chg="add mod">
          <ac:chgData name="Riccardo Rossi" userId="cfd7839ca6e772a1" providerId="LiveId" clId="{0E3C05C9-8BC9-4930-92EB-EEBFDADE429C}" dt="2026-02-12T12:13:22.904" v="1759" actId="207"/>
          <ac:spMkLst>
            <pc:docMk/>
            <pc:sldMk cId="1250110814" sldId="257"/>
            <ac:spMk id="21" creationId="{1CD5E437-BEFC-F6AA-C46E-EB4E1F91C77D}"/>
          </ac:spMkLst>
        </pc:spChg>
        <pc:spChg chg="add mod">
          <ac:chgData name="Riccardo Rossi" userId="cfd7839ca6e772a1" providerId="LiveId" clId="{0E3C05C9-8BC9-4930-92EB-EEBFDADE429C}" dt="2026-02-12T12:13:22.904" v="1759" actId="207"/>
          <ac:spMkLst>
            <pc:docMk/>
            <pc:sldMk cId="1250110814" sldId="257"/>
            <ac:spMk id="22" creationId="{17892214-9FBF-01CE-8BAB-DAC96787698B}"/>
          </ac:spMkLst>
        </pc:spChg>
        <pc:spChg chg="mod topLvl">
          <ac:chgData name="Riccardo Rossi" userId="cfd7839ca6e772a1" providerId="LiveId" clId="{0E3C05C9-8BC9-4930-92EB-EEBFDADE429C}" dt="2026-02-12T12:12:31.955" v="1704" actId="165"/>
          <ac:spMkLst>
            <pc:docMk/>
            <pc:sldMk cId="1250110814" sldId="257"/>
            <ac:spMk id="28" creationId="{A5808955-01CF-424F-0FD9-B0503A4F1E55}"/>
          </ac:spMkLst>
        </pc:spChg>
        <pc:grpChg chg="add del mod">
          <ac:chgData name="Riccardo Rossi" userId="cfd7839ca6e772a1" providerId="LiveId" clId="{0E3C05C9-8BC9-4930-92EB-EEBFDADE429C}" dt="2026-02-12T12:11:45.413" v="1679" actId="165"/>
          <ac:grpSpMkLst>
            <pc:docMk/>
            <pc:sldMk cId="1250110814" sldId="257"/>
            <ac:grpSpMk id="3" creationId="{8DA66E94-4334-2A30-95DD-919F609F7DBA}"/>
          </ac:grpSpMkLst>
        </pc:grpChg>
        <pc:grpChg chg="mod">
          <ac:chgData name="Riccardo Rossi" userId="cfd7839ca6e772a1" providerId="LiveId" clId="{0E3C05C9-8BC9-4930-92EB-EEBFDADE429C}" dt="2026-02-12T12:11:31.893" v="1664" actId="1076"/>
          <ac:grpSpMkLst>
            <pc:docMk/>
            <pc:sldMk cId="1250110814" sldId="257"/>
            <ac:grpSpMk id="12" creationId="{6C883BDD-667B-C95F-95A3-E8EBFB508944}"/>
          </ac:grpSpMkLst>
        </pc:grpChg>
        <pc:grpChg chg="add mod ord">
          <ac:chgData name="Riccardo Rossi" userId="cfd7839ca6e772a1" providerId="LiveId" clId="{0E3C05C9-8BC9-4930-92EB-EEBFDADE429C}" dt="2026-02-12T12:13:03.231" v="1719" actId="1076"/>
          <ac:grpSpMkLst>
            <pc:docMk/>
            <pc:sldMk cId="1250110814" sldId="257"/>
            <ac:grpSpMk id="25" creationId="{047B2D33-BC1A-69BC-4559-2859344AECFA}"/>
          </ac:grpSpMkLst>
        </pc:grpChg>
        <pc:grpChg chg="add del mod">
          <ac:chgData name="Riccardo Rossi" userId="cfd7839ca6e772a1" providerId="LiveId" clId="{0E3C05C9-8BC9-4930-92EB-EEBFDADE429C}" dt="2026-02-12T12:12:33.151" v="1705" actId="21"/>
          <ac:grpSpMkLst>
            <pc:docMk/>
            <pc:sldMk cId="1250110814" sldId="257"/>
            <ac:grpSpMk id="26" creationId="{A4E370B7-C230-B87A-462F-964273B58B40}"/>
          </ac:grpSpMkLst>
        </pc:grpChg>
        <pc:picChg chg="mod topLvl">
          <ac:chgData name="Riccardo Rossi" userId="cfd7839ca6e772a1" providerId="LiveId" clId="{0E3C05C9-8BC9-4930-92EB-EEBFDADE429C}" dt="2026-02-12T12:12:31.955" v="1704" actId="165"/>
          <ac:picMkLst>
            <pc:docMk/>
            <pc:sldMk cId="1250110814" sldId="257"/>
            <ac:picMk id="27" creationId="{4784055C-7226-1C7D-CD8F-43ED1767343F}"/>
          </ac:picMkLst>
        </pc:picChg>
        <pc:picChg chg="add mod modCrop">
          <ac:chgData name="Riccardo Rossi" userId="cfd7839ca6e772a1" providerId="LiveId" clId="{0E3C05C9-8BC9-4930-92EB-EEBFDADE429C}" dt="2026-02-12T12:13:50.575" v="1767" actId="732"/>
          <ac:picMkLst>
            <pc:docMk/>
            <pc:sldMk cId="1250110814" sldId="257"/>
            <ac:picMk id="29" creationId="{9E8060DB-D0D7-2B17-6961-674AB368E69F}"/>
          </ac:picMkLst>
        </pc:picChg>
        <pc:cxnChg chg="mod topLvl">
          <ac:chgData name="Riccardo Rossi" userId="cfd7839ca6e772a1" providerId="LiveId" clId="{0E3C05C9-8BC9-4930-92EB-EEBFDADE429C}" dt="2026-02-12T12:12:08.594" v="1696" actId="164"/>
          <ac:cxnSpMkLst>
            <pc:docMk/>
            <pc:sldMk cId="1250110814" sldId="257"/>
            <ac:cxnSpMk id="9" creationId="{40621886-AECF-BE8C-AAA8-CDF48D56E9B1}"/>
          </ac:cxnSpMkLst>
        </pc:cxnChg>
        <pc:cxnChg chg="mod topLvl">
          <ac:chgData name="Riccardo Rossi" userId="cfd7839ca6e772a1" providerId="LiveId" clId="{0E3C05C9-8BC9-4930-92EB-EEBFDADE429C}" dt="2026-02-12T12:12:08.594" v="1696" actId="164"/>
          <ac:cxnSpMkLst>
            <pc:docMk/>
            <pc:sldMk cId="1250110814" sldId="257"/>
            <ac:cxnSpMk id="10" creationId="{1190B088-6582-B0AD-4803-08D4E5BC64AB}"/>
          </ac:cxnSpMkLst>
        </pc:cxnChg>
        <pc:cxnChg chg="mod topLvl">
          <ac:chgData name="Riccardo Rossi" userId="cfd7839ca6e772a1" providerId="LiveId" clId="{0E3C05C9-8BC9-4930-92EB-EEBFDADE429C}" dt="2026-02-12T12:12:08.594" v="1696" actId="164"/>
          <ac:cxnSpMkLst>
            <pc:docMk/>
            <pc:sldMk cId="1250110814" sldId="257"/>
            <ac:cxnSpMk id="14" creationId="{0E95DA98-ACCF-7186-FC49-C30501E60F04}"/>
          </ac:cxnSpMkLst>
        </pc:cxnChg>
        <pc:cxnChg chg="mod">
          <ac:chgData name="Riccardo Rossi" userId="cfd7839ca6e772a1" providerId="LiveId" clId="{0E3C05C9-8BC9-4930-92EB-EEBFDADE429C}" dt="2026-02-12T12:10:50.810" v="1627" actId="1036"/>
          <ac:cxnSpMkLst>
            <pc:docMk/>
            <pc:sldMk cId="1250110814" sldId="257"/>
            <ac:cxnSpMk id="23" creationId="{6E3AAB42-4CEC-1BE3-E7B0-B4A6AE025DCB}"/>
          </ac:cxnSpMkLst>
        </pc:cxnChg>
        <pc:cxnChg chg="mod">
          <ac:chgData name="Riccardo Rossi" userId="cfd7839ca6e772a1" providerId="LiveId" clId="{0E3C05C9-8BC9-4930-92EB-EEBFDADE429C}" dt="2026-02-12T12:13:09.395" v="1758" actId="1038"/>
          <ac:cxnSpMkLst>
            <pc:docMk/>
            <pc:sldMk cId="1250110814" sldId="257"/>
            <ac:cxnSpMk id="24" creationId="{8E849BCD-3FC3-9F1D-D7AB-0E2C4FC2A88F}"/>
          </ac:cxnSpMkLst>
        </pc:cxnChg>
      </pc:sldChg>
      <pc:sldChg chg="addSp modSp mod">
        <pc:chgData name="Riccardo Rossi" userId="cfd7839ca6e772a1" providerId="LiveId" clId="{0E3C05C9-8BC9-4930-92EB-EEBFDADE429C}" dt="2026-02-12T12:16:49.894" v="1790"/>
        <pc:sldMkLst>
          <pc:docMk/>
          <pc:sldMk cId="4145068393" sldId="258"/>
        </pc:sldMkLst>
        <pc:spChg chg="mod">
          <ac:chgData name="Riccardo Rossi" userId="cfd7839ca6e772a1" providerId="LiveId" clId="{0E3C05C9-8BC9-4930-92EB-EEBFDADE429C}" dt="2026-02-12T11:57:04.007" v="1398" actId="20577"/>
          <ac:spMkLst>
            <pc:docMk/>
            <pc:sldMk cId="4145068393" sldId="258"/>
            <ac:spMk id="2" creationId="{CFCD0D05-FC17-27B1-B22E-E74C60BE826A}"/>
          </ac:spMkLst>
        </pc:spChg>
        <pc:picChg chg="add mod modCrop">
          <ac:chgData name="Riccardo Rossi" userId="cfd7839ca6e772a1" providerId="LiveId" clId="{0E3C05C9-8BC9-4930-92EB-EEBFDADE429C}" dt="2026-02-12T12:16:49.894" v="1790"/>
          <ac:picMkLst>
            <pc:docMk/>
            <pc:sldMk cId="4145068393" sldId="258"/>
            <ac:picMk id="3" creationId="{0D063730-9583-2435-6F39-6BCFC4A9A260}"/>
          </ac:picMkLst>
        </pc:picChg>
      </pc:sldChg>
      <pc:sldChg chg="add">
        <pc:chgData name="Riccardo Rossi" userId="cfd7839ca6e772a1" providerId="LiveId" clId="{0E3C05C9-8BC9-4930-92EB-EEBFDADE429C}" dt="2026-01-27T14:33:20.838" v="612"/>
        <pc:sldMkLst>
          <pc:docMk/>
          <pc:sldMk cId="910180122" sldId="259"/>
        </pc:sldMkLst>
      </pc:sldChg>
      <pc:sldChg chg="addSp delSp modSp add mod ord">
        <pc:chgData name="Riccardo Rossi" userId="cfd7839ca6e772a1" providerId="LiveId" clId="{0E3C05C9-8BC9-4930-92EB-EEBFDADE429C}" dt="2026-02-12T11:56:57.295" v="1392" actId="20577"/>
        <pc:sldMkLst>
          <pc:docMk/>
          <pc:sldMk cId="3785348788" sldId="260"/>
        </pc:sldMkLst>
        <pc:spChg chg="add mod ord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3" creationId="{542D172B-8086-D173-84BF-58AFBF2B5BED}"/>
          </ac:spMkLst>
        </pc:spChg>
        <pc:spChg chg="mod">
          <ac:chgData name="Riccardo Rossi" userId="cfd7839ca6e772a1" providerId="LiveId" clId="{0E3C05C9-8BC9-4930-92EB-EEBFDADE429C}" dt="2026-01-27T14:41:42.424" v="731" actId="1076"/>
          <ac:spMkLst>
            <pc:docMk/>
            <pc:sldMk cId="3785348788" sldId="260"/>
            <ac:spMk id="4" creationId="{3362632F-FA8A-EF90-D049-D393009E99E0}"/>
          </ac:spMkLst>
        </pc:spChg>
        <pc:spChg chg="mod ord topLvl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5" creationId="{954629FC-86A8-325A-DBB1-3E320AB9C4F2}"/>
          </ac:spMkLst>
        </pc:spChg>
        <pc:spChg chg="add mod ord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7" creationId="{6CE6F262-E59E-6B60-BECB-EA938471DCCF}"/>
          </ac:spMkLst>
        </pc:spChg>
        <pc:spChg chg="add mod ord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8" creationId="{50D51B65-2FD6-98F6-9206-C2AEBEBA8E00}"/>
          </ac:spMkLst>
        </pc:spChg>
        <pc:spChg chg="add mod ord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10" creationId="{77387787-29AD-59E2-5760-A5DC45547582}"/>
          </ac:spMkLst>
        </pc:spChg>
        <pc:spChg chg="add mod ord">
          <ac:chgData name="Riccardo Rossi" userId="cfd7839ca6e772a1" providerId="LiveId" clId="{0E3C05C9-8BC9-4930-92EB-EEBFDADE429C}" dt="2026-02-12T11:56:57.295" v="1392" actId="20577"/>
          <ac:spMkLst>
            <pc:docMk/>
            <pc:sldMk cId="3785348788" sldId="260"/>
            <ac:spMk id="14" creationId="{F0D7209E-6A73-90C3-B428-52B49805BE53}"/>
          </ac:spMkLst>
        </pc:spChg>
        <pc:spChg chg="add mod">
          <ac:chgData name="Riccardo Rossi" userId="cfd7839ca6e772a1" providerId="LiveId" clId="{0E3C05C9-8BC9-4930-92EB-EEBFDADE429C}" dt="2026-01-27T14:50:16.689" v="1375" actId="1076"/>
          <ac:spMkLst>
            <pc:docMk/>
            <pc:sldMk cId="3785348788" sldId="260"/>
            <ac:spMk id="22" creationId="{518A2B72-F9C5-91D8-9049-676647239C4C}"/>
          </ac:spMkLst>
        </pc:spChg>
        <pc:picChg chg="mod">
          <ac:chgData name="Riccardo Rossi" userId="cfd7839ca6e772a1" providerId="LiveId" clId="{0E3C05C9-8BC9-4930-92EB-EEBFDADE429C}" dt="2026-01-27T14:50:50.362" v="1383" actId="1076"/>
          <ac:picMkLst>
            <pc:docMk/>
            <pc:sldMk cId="3785348788" sldId="260"/>
            <ac:picMk id="15" creationId="{5816817A-F7B3-4F1B-C5A3-157D9C2F7C09}"/>
          </ac:picMkLst>
        </pc:picChg>
        <pc:picChg chg="add mod modCrop">
          <ac:chgData name="Riccardo Rossi" userId="cfd7839ca6e772a1" providerId="LiveId" clId="{0E3C05C9-8BC9-4930-92EB-EEBFDADE429C}" dt="2026-01-27T14:49:51.970" v="1347" actId="1036"/>
          <ac:picMkLst>
            <pc:docMk/>
            <pc:sldMk cId="3785348788" sldId="260"/>
            <ac:picMk id="18" creationId="{6DB34729-817D-197B-145C-6F3697989D21}"/>
          </ac:picMkLst>
        </pc:picChg>
        <pc:picChg chg="add mod modCrop">
          <ac:chgData name="Riccardo Rossi" userId="cfd7839ca6e772a1" providerId="LiveId" clId="{0E3C05C9-8BC9-4930-92EB-EEBFDADE429C}" dt="2026-01-27T14:49:51.970" v="1347" actId="1036"/>
          <ac:picMkLst>
            <pc:docMk/>
            <pc:sldMk cId="3785348788" sldId="260"/>
            <ac:picMk id="19" creationId="{EEA8CB86-C35A-0C35-6F93-5A551A3C79F0}"/>
          </ac:picMkLst>
        </pc:picChg>
        <pc:picChg chg="add mod modCrop">
          <ac:chgData name="Riccardo Rossi" userId="cfd7839ca6e772a1" providerId="LiveId" clId="{0E3C05C9-8BC9-4930-92EB-EEBFDADE429C}" dt="2026-01-27T14:49:51.970" v="1347" actId="1036"/>
          <ac:picMkLst>
            <pc:docMk/>
            <pc:sldMk cId="3785348788" sldId="260"/>
            <ac:picMk id="20" creationId="{B82786EC-F820-56D6-4163-E66FE2C90139}"/>
          </ac:picMkLst>
        </pc:picChg>
        <pc:picChg chg="add mod">
          <ac:chgData name="Riccardo Rossi" userId="cfd7839ca6e772a1" providerId="LiveId" clId="{0E3C05C9-8BC9-4930-92EB-EEBFDADE429C}" dt="2026-01-27T14:50:54.265" v="1385" actId="1076"/>
          <ac:picMkLst>
            <pc:docMk/>
            <pc:sldMk cId="3785348788" sldId="260"/>
            <ac:picMk id="23" creationId="{52510A35-1C93-489B-C0F3-59702244CA9A}"/>
          </ac:picMkLst>
        </pc:picChg>
      </pc:sldChg>
      <pc:sldChg chg="addSp delSp modSp new del mod">
        <pc:chgData name="Riccardo Rossi" userId="cfd7839ca6e772a1" providerId="LiveId" clId="{0E3C05C9-8BC9-4930-92EB-EEBFDADE429C}" dt="2026-02-12T12:17:32.371" v="1791" actId="47"/>
        <pc:sldMkLst>
          <pc:docMk/>
          <pc:sldMk cId="2865830054" sldId="261"/>
        </pc:sldMkLst>
        <pc:spChg chg="del">
          <ac:chgData name="Riccardo Rossi" userId="cfd7839ca6e772a1" providerId="LiveId" clId="{0E3C05C9-8BC9-4930-92EB-EEBFDADE429C}" dt="2026-02-12T12:00:29.720" v="1400" actId="478"/>
          <ac:spMkLst>
            <pc:docMk/>
            <pc:sldMk cId="2865830054" sldId="261"/>
            <ac:spMk id="2" creationId="{59B8D1AB-81D1-82E9-9741-75F51C170C4C}"/>
          </ac:spMkLst>
        </pc:spChg>
        <pc:spChg chg="del">
          <ac:chgData name="Riccardo Rossi" userId="cfd7839ca6e772a1" providerId="LiveId" clId="{0E3C05C9-8BC9-4930-92EB-EEBFDADE429C}" dt="2026-02-12T12:00:29.720" v="1400" actId="478"/>
          <ac:spMkLst>
            <pc:docMk/>
            <pc:sldMk cId="2865830054" sldId="261"/>
            <ac:spMk id="3" creationId="{E98D0EFD-B717-8FBC-F146-AEC110EC2736}"/>
          </ac:spMkLst>
        </pc:spChg>
        <pc:picChg chg="add mod">
          <ac:chgData name="Riccardo Rossi" userId="cfd7839ca6e772a1" providerId="LiveId" clId="{0E3C05C9-8BC9-4930-92EB-EEBFDADE429C}" dt="2026-02-12T12:00:31.431" v="1401"/>
          <ac:picMkLst>
            <pc:docMk/>
            <pc:sldMk cId="2865830054" sldId="261"/>
            <ac:picMk id="4" creationId="{62BBCB8D-9EEC-B4E5-0021-38EBCC9E6AC1}"/>
          </ac:picMkLst>
        </pc:picChg>
      </pc:sldChg>
      <pc:sldChg chg="addSp delSp modSp new mod">
        <pc:chgData name="Riccardo Rossi" userId="cfd7839ca6e772a1" providerId="LiveId" clId="{0E3C05C9-8BC9-4930-92EB-EEBFDADE429C}" dt="2026-02-12T12:24:37.275" v="1823" actId="478"/>
        <pc:sldMkLst>
          <pc:docMk/>
          <pc:sldMk cId="727993344" sldId="262"/>
        </pc:sldMkLst>
        <pc:spChg chg="del">
          <ac:chgData name="Riccardo Rossi" userId="cfd7839ca6e772a1" providerId="LiveId" clId="{0E3C05C9-8BC9-4930-92EB-EEBFDADE429C}" dt="2026-02-12T12:01:15.535" v="1403" actId="478"/>
          <ac:spMkLst>
            <pc:docMk/>
            <pc:sldMk cId="727993344" sldId="262"/>
            <ac:spMk id="2" creationId="{51EA1CE7-1651-F34D-B1F1-C2FFEBEB9863}"/>
          </ac:spMkLst>
        </pc:spChg>
        <pc:spChg chg="del">
          <ac:chgData name="Riccardo Rossi" userId="cfd7839ca6e772a1" providerId="LiveId" clId="{0E3C05C9-8BC9-4930-92EB-EEBFDADE429C}" dt="2026-02-12T12:01:15.535" v="1403" actId="478"/>
          <ac:spMkLst>
            <pc:docMk/>
            <pc:sldMk cId="727993344" sldId="262"/>
            <ac:spMk id="3" creationId="{D0EAF29B-8386-64DE-9BFE-C0537C28BE25}"/>
          </ac:spMkLst>
        </pc:spChg>
        <pc:spChg chg="add mod">
          <ac:chgData name="Riccardo Rossi" userId="cfd7839ca6e772a1" providerId="LiveId" clId="{0E3C05C9-8BC9-4930-92EB-EEBFDADE429C}" dt="2026-02-12T12:06:04.461" v="1511" actId="1038"/>
          <ac:spMkLst>
            <pc:docMk/>
            <pc:sldMk cId="727993344" sldId="262"/>
            <ac:spMk id="9" creationId="{B2B24985-2206-0E71-BC16-135B7E7EEDA8}"/>
          </ac:spMkLst>
        </pc:spChg>
        <pc:spChg chg="add mod">
          <ac:chgData name="Riccardo Rossi" userId="cfd7839ca6e772a1" providerId="LiveId" clId="{0E3C05C9-8BC9-4930-92EB-EEBFDADE429C}" dt="2026-02-12T12:05:39.822" v="1500" actId="164"/>
          <ac:spMkLst>
            <pc:docMk/>
            <pc:sldMk cId="727993344" sldId="262"/>
            <ac:spMk id="10" creationId="{48C1247D-1045-23FF-F8D6-793FD1307D97}"/>
          </ac:spMkLst>
        </pc:spChg>
        <pc:spChg chg="add mod">
          <ac:chgData name="Riccardo Rossi" userId="cfd7839ca6e772a1" providerId="LiveId" clId="{0E3C05C9-8BC9-4930-92EB-EEBFDADE429C}" dt="2026-02-12T12:05:39.822" v="1500" actId="164"/>
          <ac:spMkLst>
            <pc:docMk/>
            <pc:sldMk cId="727993344" sldId="262"/>
            <ac:spMk id="11" creationId="{8CFFB353-B33D-6DA4-238B-785D5C145E5B}"/>
          </ac:spMkLst>
        </pc:spChg>
        <pc:spChg chg="add del mod">
          <ac:chgData name="Riccardo Rossi" userId="cfd7839ca6e772a1" providerId="LiveId" clId="{0E3C05C9-8BC9-4930-92EB-EEBFDADE429C}" dt="2026-02-12T12:24:37.275" v="1823" actId="478"/>
          <ac:spMkLst>
            <pc:docMk/>
            <pc:sldMk cId="727993344" sldId="262"/>
            <ac:spMk id="18" creationId="{06FEB4DE-F833-1CC4-A201-C206DB281EE2}"/>
          </ac:spMkLst>
        </pc:spChg>
        <pc:spChg chg="add del mod">
          <ac:chgData name="Riccardo Rossi" userId="cfd7839ca6e772a1" providerId="LiveId" clId="{0E3C05C9-8BC9-4930-92EB-EEBFDADE429C}" dt="2026-02-12T12:07:43.036" v="1545" actId="478"/>
          <ac:spMkLst>
            <pc:docMk/>
            <pc:sldMk cId="727993344" sldId="262"/>
            <ac:spMk id="19" creationId="{2E3E40CE-869A-F6F8-66C9-62C4AA1D7A6F}"/>
          </ac:spMkLst>
        </pc:spChg>
        <pc:spChg chg="add del mod">
          <ac:chgData name="Riccardo Rossi" userId="cfd7839ca6e772a1" providerId="LiveId" clId="{0E3C05C9-8BC9-4930-92EB-EEBFDADE429C}" dt="2026-02-12T12:08:09.972" v="1556" actId="478"/>
          <ac:spMkLst>
            <pc:docMk/>
            <pc:sldMk cId="727993344" sldId="262"/>
            <ac:spMk id="20" creationId="{D4A25015-8035-2D7A-F3B7-416BFEBE3532}"/>
          </ac:spMkLst>
        </pc:spChg>
        <pc:spChg chg="add del mod">
          <ac:chgData name="Riccardo Rossi" userId="cfd7839ca6e772a1" providerId="LiveId" clId="{0E3C05C9-8BC9-4930-92EB-EEBFDADE429C}" dt="2026-02-12T12:08:05.633" v="1555" actId="478"/>
          <ac:spMkLst>
            <pc:docMk/>
            <pc:sldMk cId="727993344" sldId="262"/>
            <ac:spMk id="21" creationId="{BB23B149-690F-14B8-E069-FEA340229935}"/>
          </ac:spMkLst>
        </pc:spChg>
        <pc:spChg chg="add del mod">
          <ac:chgData name="Riccardo Rossi" userId="cfd7839ca6e772a1" providerId="LiveId" clId="{0E3C05C9-8BC9-4930-92EB-EEBFDADE429C}" dt="2026-02-12T12:24:37.275" v="1823" actId="478"/>
          <ac:spMkLst>
            <pc:docMk/>
            <pc:sldMk cId="727993344" sldId="262"/>
            <ac:spMk id="22" creationId="{7C78A268-D5F6-47E7-B64A-5051C8A47F14}"/>
          </ac:spMkLst>
        </pc:spChg>
        <pc:spChg chg="add del mod">
          <ac:chgData name="Riccardo Rossi" userId="cfd7839ca6e772a1" providerId="LiveId" clId="{0E3C05C9-8BC9-4930-92EB-EEBFDADE429C}" dt="2026-02-12T12:24:37.275" v="1823" actId="478"/>
          <ac:spMkLst>
            <pc:docMk/>
            <pc:sldMk cId="727993344" sldId="262"/>
            <ac:spMk id="23" creationId="{9B77DED7-8E62-443D-B6D7-A6DE5E07F646}"/>
          </ac:spMkLst>
        </pc:spChg>
        <pc:spChg chg="add del mod">
          <ac:chgData name="Riccardo Rossi" userId="cfd7839ca6e772a1" providerId="LiveId" clId="{0E3C05C9-8BC9-4930-92EB-EEBFDADE429C}" dt="2026-02-12T12:24:37.275" v="1823" actId="478"/>
          <ac:spMkLst>
            <pc:docMk/>
            <pc:sldMk cId="727993344" sldId="262"/>
            <ac:spMk id="24" creationId="{FC9A5428-9E78-B2C6-5957-243AA6283A1F}"/>
          </ac:spMkLst>
        </pc:spChg>
        <pc:spChg chg="add del mod">
          <ac:chgData name="Riccardo Rossi" userId="cfd7839ca6e772a1" providerId="LiveId" clId="{0E3C05C9-8BC9-4930-92EB-EEBFDADE429C}" dt="2026-02-12T12:24:37.275" v="1823" actId="478"/>
          <ac:spMkLst>
            <pc:docMk/>
            <pc:sldMk cId="727993344" sldId="262"/>
            <ac:spMk id="25" creationId="{3EB30904-2D75-6C8A-8EB2-D14B557B5E6C}"/>
          </ac:spMkLst>
        </pc:spChg>
        <pc:spChg chg="add del mod">
          <ac:chgData name="Riccardo Rossi" userId="cfd7839ca6e772a1" providerId="LiveId" clId="{0E3C05C9-8BC9-4930-92EB-EEBFDADE429C}" dt="2026-02-12T12:24:37.275" v="1823" actId="478"/>
          <ac:spMkLst>
            <pc:docMk/>
            <pc:sldMk cId="727993344" sldId="262"/>
            <ac:spMk id="26" creationId="{AC667C39-C61E-89AB-921B-26175A7748D2}"/>
          </ac:spMkLst>
        </pc:spChg>
        <pc:grpChg chg="add del mod">
          <ac:chgData name="Riccardo Rossi" userId="cfd7839ca6e772a1" providerId="LiveId" clId="{0E3C05C9-8BC9-4930-92EB-EEBFDADE429C}" dt="2026-02-12T12:24:37.275" v="1823" actId="478"/>
          <ac:grpSpMkLst>
            <pc:docMk/>
            <pc:sldMk cId="727993344" sldId="262"/>
            <ac:grpSpMk id="17" creationId="{70719B64-5B0B-CC14-15A5-AA57FD445A9B}"/>
          </ac:grpSpMkLst>
        </pc:grpChg>
        <pc:picChg chg="add del mod">
          <ac:chgData name="Riccardo Rossi" userId="cfd7839ca6e772a1" providerId="LiveId" clId="{0E3C05C9-8BC9-4930-92EB-EEBFDADE429C}" dt="2026-02-12T12:24:37.275" v="1823" actId="478"/>
          <ac:picMkLst>
            <pc:docMk/>
            <pc:sldMk cId="727993344" sldId="262"/>
            <ac:picMk id="1026" creationId="{5718BFF6-E9C3-C935-4E9B-DA53F5B41D31}"/>
          </ac:picMkLst>
        </pc:picChg>
        <pc:cxnChg chg="add del mod">
          <ac:chgData name="Riccardo Rossi" userId="cfd7839ca6e772a1" providerId="LiveId" clId="{0E3C05C9-8BC9-4930-92EB-EEBFDADE429C}" dt="2026-02-12T12:01:57.006" v="1413" actId="478"/>
          <ac:cxnSpMkLst>
            <pc:docMk/>
            <pc:sldMk cId="727993344" sldId="262"/>
            <ac:cxnSpMk id="5" creationId="{456AD88A-3376-21A7-C8C8-9B4FAB899D87}"/>
          </ac:cxnSpMkLst>
        </pc:cxnChg>
        <pc:cxnChg chg="add del mod">
          <ac:chgData name="Riccardo Rossi" userId="cfd7839ca6e772a1" providerId="LiveId" clId="{0E3C05C9-8BC9-4930-92EB-EEBFDADE429C}" dt="2026-02-12T12:01:56.356" v="1412" actId="478"/>
          <ac:cxnSpMkLst>
            <pc:docMk/>
            <pc:sldMk cId="727993344" sldId="262"/>
            <ac:cxnSpMk id="6" creationId="{DFE7ED7C-653A-AC5A-42C9-2B358F8C17E1}"/>
          </ac:cxnSpMkLst>
        </pc:cxnChg>
        <pc:cxnChg chg="add del mod">
          <ac:chgData name="Riccardo Rossi" userId="cfd7839ca6e772a1" providerId="LiveId" clId="{0E3C05C9-8BC9-4930-92EB-EEBFDADE429C}" dt="2026-02-12T12:01:57.642" v="1414" actId="478"/>
          <ac:cxnSpMkLst>
            <pc:docMk/>
            <pc:sldMk cId="727993344" sldId="262"/>
            <ac:cxnSpMk id="8" creationId="{BAEC0A10-75C9-0702-4DB5-84831DEE49CD}"/>
          </ac:cxnSpMkLst>
        </pc:cxnChg>
        <pc:cxnChg chg="add mod">
          <ac:chgData name="Riccardo Rossi" userId="cfd7839ca6e772a1" providerId="LiveId" clId="{0E3C05C9-8BC9-4930-92EB-EEBFDADE429C}" dt="2026-02-12T12:05:39.822" v="1500" actId="164"/>
          <ac:cxnSpMkLst>
            <pc:docMk/>
            <pc:sldMk cId="727993344" sldId="262"/>
            <ac:cxnSpMk id="13" creationId="{A1340309-DDD1-B113-6728-D62F54549B78}"/>
          </ac:cxnSpMkLst>
        </pc:cxnChg>
        <pc:cxnChg chg="add mod">
          <ac:chgData name="Riccardo Rossi" userId="cfd7839ca6e772a1" providerId="LiveId" clId="{0E3C05C9-8BC9-4930-92EB-EEBFDADE429C}" dt="2026-02-12T12:05:39.822" v="1500" actId="164"/>
          <ac:cxnSpMkLst>
            <pc:docMk/>
            <pc:sldMk cId="727993344" sldId="262"/>
            <ac:cxnSpMk id="15" creationId="{99636CF4-5DD8-C21D-3D81-29C6A4CAFFAC}"/>
          </ac:cxnSpMkLst>
        </pc:cxnChg>
        <pc:cxnChg chg="add mod">
          <ac:chgData name="Riccardo Rossi" userId="cfd7839ca6e772a1" providerId="LiveId" clId="{0E3C05C9-8BC9-4930-92EB-EEBFDADE429C}" dt="2026-02-12T12:05:39.822" v="1500" actId="164"/>
          <ac:cxnSpMkLst>
            <pc:docMk/>
            <pc:sldMk cId="727993344" sldId="262"/>
            <ac:cxnSpMk id="16" creationId="{9B04FA7D-9EE7-9D8C-A213-27EC1E73C343}"/>
          </ac:cxnSpMkLst>
        </pc:cxnChg>
        <pc:cxnChg chg="add del mod">
          <ac:chgData name="Riccardo Rossi" userId="cfd7839ca6e772a1" providerId="LiveId" clId="{0E3C05C9-8BC9-4930-92EB-EEBFDADE429C}" dt="2026-02-12T12:24:37.275" v="1823" actId="478"/>
          <ac:cxnSpMkLst>
            <pc:docMk/>
            <pc:sldMk cId="727993344" sldId="262"/>
            <ac:cxnSpMk id="28" creationId="{0827EA72-18E3-AB1F-AEE9-F786F2D91F9C}"/>
          </ac:cxnSpMkLst>
        </pc:cxnChg>
        <pc:cxnChg chg="add del mod">
          <ac:chgData name="Riccardo Rossi" userId="cfd7839ca6e772a1" providerId="LiveId" clId="{0E3C05C9-8BC9-4930-92EB-EEBFDADE429C}" dt="2026-02-12T12:24:37.275" v="1823" actId="478"/>
          <ac:cxnSpMkLst>
            <pc:docMk/>
            <pc:sldMk cId="727993344" sldId="262"/>
            <ac:cxnSpMk id="30" creationId="{A99C2AE0-DE12-BC7B-9220-17A20F870397}"/>
          </ac:cxnSpMkLst>
        </pc:cxnChg>
      </pc:sldChg>
      <pc:sldChg chg="addSp delSp modSp add mod ord">
        <pc:chgData name="Riccardo Rossi" userId="cfd7839ca6e772a1" providerId="LiveId" clId="{0E3C05C9-8BC9-4930-92EB-EEBFDADE429C}" dt="2026-02-12T12:23:36.600" v="1822" actId="1076"/>
        <pc:sldMkLst>
          <pc:docMk/>
          <pc:sldMk cId="2977511537" sldId="263"/>
        </pc:sldMkLst>
        <pc:spChg chg="add">
          <ac:chgData name="Riccardo Rossi" userId="cfd7839ca6e772a1" providerId="LiveId" clId="{0E3C05C9-8BC9-4930-92EB-EEBFDADE429C}" dt="2026-02-12T12:23:07.703" v="1806"/>
          <ac:spMkLst>
            <pc:docMk/>
            <pc:sldMk cId="2977511537" sldId="263"/>
            <ac:spMk id="6" creationId="{A3FAA2C8-D131-0078-0A49-B431FFA75BBD}"/>
          </ac:spMkLst>
        </pc:spChg>
        <pc:spChg chg="del">
          <ac:chgData name="Riccardo Rossi" userId="cfd7839ca6e772a1" providerId="LiveId" clId="{0E3C05C9-8BC9-4930-92EB-EEBFDADE429C}" dt="2026-02-12T12:14:15.046" v="1771" actId="478"/>
          <ac:spMkLst>
            <pc:docMk/>
            <pc:sldMk cId="2977511537" sldId="263"/>
            <ac:spMk id="17" creationId="{A50E3840-5F84-5B7B-7B3B-07851089919A}"/>
          </ac:spMkLst>
        </pc:spChg>
        <pc:spChg chg="del">
          <ac:chgData name="Riccardo Rossi" userId="cfd7839ca6e772a1" providerId="LiveId" clId="{0E3C05C9-8BC9-4930-92EB-EEBFDADE429C}" dt="2026-02-12T12:14:15.046" v="1771" actId="478"/>
          <ac:spMkLst>
            <pc:docMk/>
            <pc:sldMk cId="2977511537" sldId="263"/>
            <ac:spMk id="18" creationId="{D12D0D01-3B47-A530-4858-858A510D3E67}"/>
          </ac:spMkLst>
        </pc:spChg>
        <pc:spChg chg="del">
          <ac:chgData name="Riccardo Rossi" userId="cfd7839ca6e772a1" providerId="LiveId" clId="{0E3C05C9-8BC9-4930-92EB-EEBFDADE429C}" dt="2026-02-12T12:14:15.046" v="1771" actId="478"/>
          <ac:spMkLst>
            <pc:docMk/>
            <pc:sldMk cId="2977511537" sldId="263"/>
            <ac:spMk id="19" creationId="{A96A4BED-EEA1-BA7B-6141-03ADC1CDFFA6}"/>
          </ac:spMkLst>
        </pc:spChg>
        <pc:spChg chg="del">
          <ac:chgData name="Riccardo Rossi" userId="cfd7839ca6e772a1" providerId="LiveId" clId="{0E3C05C9-8BC9-4930-92EB-EEBFDADE429C}" dt="2026-02-12T12:14:15.046" v="1771" actId="478"/>
          <ac:spMkLst>
            <pc:docMk/>
            <pc:sldMk cId="2977511537" sldId="263"/>
            <ac:spMk id="20" creationId="{0E0AF932-1C2B-507D-9C36-A5919C2BC5B4}"/>
          </ac:spMkLst>
        </pc:spChg>
        <pc:spChg chg="del">
          <ac:chgData name="Riccardo Rossi" userId="cfd7839ca6e772a1" providerId="LiveId" clId="{0E3C05C9-8BC9-4930-92EB-EEBFDADE429C}" dt="2026-02-12T12:14:15.046" v="1771" actId="478"/>
          <ac:spMkLst>
            <pc:docMk/>
            <pc:sldMk cId="2977511537" sldId="263"/>
            <ac:spMk id="21" creationId="{82F488CB-1883-4174-EE32-D517E156A320}"/>
          </ac:spMkLst>
        </pc:spChg>
        <pc:spChg chg="del">
          <ac:chgData name="Riccardo Rossi" userId="cfd7839ca6e772a1" providerId="LiveId" clId="{0E3C05C9-8BC9-4930-92EB-EEBFDADE429C}" dt="2026-02-12T12:14:15.046" v="1771" actId="478"/>
          <ac:spMkLst>
            <pc:docMk/>
            <pc:sldMk cId="2977511537" sldId="263"/>
            <ac:spMk id="22" creationId="{A9B774E0-AD3E-D052-5EEE-8932A0D45249}"/>
          </ac:spMkLst>
        </pc:spChg>
        <pc:grpChg chg="mod">
          <ac:chgData name="Riccardo Rossi" userId="cfd7839ca6e772a1" providerId="LiveId" clId="{0E3C05C9-8BC9-4930-92EB-EEBFDADE429C}" dt="2026-02-12T12:23:09.648" v="1808" actId="1076"/>
          <ac:grpSpMkLst>
            <pc:docMk/>
            <pc:sldMk cId="2977511537" sldId="263"/>
            <ac:grpSpMk id="12" creationId="{E2A39A3B-637B-6979-36A6-21CF419F9780}"/>
          </ac:grpSpMkLst>
        </pc:grpChg>
        <pc:grpChg chg="del">
          <ac:chgData name="Riccardo Rossi" userId="cfd7839ca6e772a1" providerId="LiveId" clId="{0E3C05C9-8BC9-4930-92EB-EEBFDADE429C}" dt="2026-02-12T12:14:15.841" v="1772" actId="478"/>
          <ac:grpSpMkLst>
            <pc:docMk/>
            <pc:sldMk cId="2977511537" sldId="263"/>
            <ac:grpSpMk id="25" creationId="{55ECEF21-C178-7D3A-F797-D000708BAA2C}"/>
          </ac:grpSpMkLst>
        </pc:grpChg>
        <pc:picChg chg="add del mod modCrop">
          <ac:chgData name="Riccardo Rossi" userId="cfd7839ca6e772a1" providerId="LiveId" clId="{0E3C05C9-8BC9-4930-92EB-EEBFDADE429C}" dt="2026-02-12T12:23:06.296" v="1805" actId="478"/>
          <ac:picMkLst>
            <pc:docMk/>
            <pc:sldMk cId="2977511537" sldId="263"/>
            <ac:picMk id="3" creationId="{8875C58E-3BF1-3E58-EE57-03877F191873}"/>
          </ac:picMkLst>
        </pc:picChg>
        <pc:picChg chg="add mod modCrop">
          <ac:chgData name="Riccardo Rossi" userId="cfd7839ca6e772a1" providerId="LiveId" clId="{0E3C05C9-8BC9-4930-92EB-EEBFDADE429C}" dt="2026-02-12T12:23:36.600" v="1822" actId="1076"/>
          <ac:picMkLst>
            <pc:docMk/>
            <pc:sldMk cId="2977511537" sldId="263"/>
            <ac:picMk id="7" creationId="{33A8FE4B-319F-CB45-B8C3-699B0D3BBF5B}"/>
          </ac:picMkLst>
        </pc:picChg>
        <pc:picChg chg="del">
          <ac:chgData name="Riccardo Rossi" userId="cfd7839ca6e772a1" providerId="LiveId" clId="{0E3C05C9-8BC9-4930-92EB-EEBFDADE429C}" dt="2026-02-12T12:14:15.046" v="1771" actId="478"/>
          <ac:picMkLst>
            <pc:docMk/>
            <pc:sldMk cId="2977511537" sldId="263"/>
            <ac:picMk id="29" creationId="{F703B073-6EA5-D0D0-D49F-0DACE7F698D5}"/>
          </ac:picMkLst>
        </pc:picChg>
        <pc:cxnChg chg="mod">
          <ac:chgData name="Riccardo Rossi" userId="cfd7839ca6e772a1" providerId="LiveId" clId="{0E3C05C9-8BC9-4930-92EB-EEBFDADE429C}" dt="2026-02-12T12:14:15.841" v="1772" actId="478"/>
          <ac:cxnSpMkLst>
            <pc:docMk/>
            <pc:sldMk cId="2977511537" sldId="263"/>
            <ac:cxnSpMk id="9" creationId="{90AE5BDC-9F35-8DBF-36BD-A04D45FDEE7A}"/>
          </ac:cxnSpMkLst>
        </pc:cxnChg>
        <pc:cxnChg chg="del">
          <ac:chgData name="Riccardo Rossi" userId="cfd7839ca6e772a1" providerId="LiveId" clId="{0E3C05C9-8BC9-4930-92EB-EEBFDADE429C}" dt="2026-02-12T12:14:15.046" v="1771" actId="478"/>
          <ac:cxnSpMkLst>
            <pc:docMk/>
            <pc:sldMk cId="2977511537" sldId="263"/>
            <ac:cxnSpMk id="23" creationId="{82725ED4-62FF-0CD3-2C1A-B1E8E211CAF3}"/>
          </ac:cxnSpMkLst>
        </pc:cxnChg>
        <pc:cxnChg chg="del">
          <ac:chgData name="Riccardo Rossi" userId="cfd7839ca6e772a1" providerId="LiveId" clId="{0E3C05C9-8BC9-4930-92EB-EEBFDADE429C}" dt="2026-02-12T12:14:15.046" v="1771" actId="478"/>
          <ac:cxnSpMkLst>
            <pc:docMk/>
            <pc:sldMk cId="2977511537" sldId="263"/>
            <ac:cxnSpMk id="24" creationId="{1EF6E725-2124-C551-9A29-D600CFDD98D8}"/>
          </ac:cxnSpMkLst>
        </pc:cxn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210" y="447646"/>
            <a:ext cx="1713706" cy="952277"/>
          </a:xfrm>
        </p:spPr>
        <p:txBody>
          <a:bodyPr anchor="b"/>
          <a:lstStyle>
            <a:lvl1pPr algn="ctr"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16" y="1436646"/>
            <a:ext cx="1512094" cy="660389"/>
          </a:xfrm>
        </p:spPr>
        <p:txBody>
          <a:bodyPr/>
          <a:lstStyle>
            <a:lvl1pPr marL="0" indent="0" algn="ctr">
              <a:buNone/>
              <a:defRPr sz="529"/>
            </a:lvl1pPr>
            <a:lvl2pPr marL="100813" indent="0" algn="ctr">
              <a:buNone/>
              <a:defRPr sz="441"/>
            </a:lvl2pPr>
            <a:lvl3pPr marL="201625" indent="0" algn="ctr">
              <a:buNone/>
              <a:defRPr sz="397"/>
            </a:lvl3pPr>
            <a:lvl4pPr marL="302438" indent="0" algn="ctr">
              <a:buNone/>
              <a:defRPr sz="353"/>
            </a:lvl4pPr>
            <a:lvl5pPr marL="403250" indent="0" algn="ctr">
              <a:buNone/>
              <a:defRPr sz="353"/>
            </a:lvl5pPr>
            <a:lvl6pPr marL="504063" indent="0" algn="ctr">
              <a:buNone/>
              <a:defRPr sz="353"/>
            </a:lvl6pPr>
            <a:lvl7pPr marL="604876" indent="0" algn="ctr">
              <a:buNone/>
              <a:defRPr sz="353"/>
            </a:lvl7pPr>
            <a:lvl8pPr marL="705688" indent="0" algn="ctr">
              <a:buNone/>
              <a:defRPr sz="353"/>
            </a:lvl8pPr>
            <a:lvl9pPr marL="806501" indent="0" algn="ctr">
              <a:buNone/>
              <a:defRPr sz="353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4538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7917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42790" y="145627"/>
            <a:ext cx="434727" cy="2318009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609" y="145627"/>
            <a:ext cx="1278979" cy="231800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96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4861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59" y="681917"/>
            <a:ext cx="1738908" cy="1137793"/>
          </a:xfrm>
        </p:spPr>
        <p:txBody>
          <a:bodyPr anchor="b"/>
          <a:lstStyle>
            <a:lvl1pPr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559" y="1830474"/>
            <a:ext cx="1738908" cy="598339"/>
          </a:xfrm>
        </p:spPr>
        <p:txBody>
          <a:bodyPr/>
          <a:lstStyle>
            <a:lvl1pPr marL="0" indent="0">
              <a:buNone/>
              <a:defRPr sz="529">
                <a:solidFill>
                  <a:schemeClr val="tx1">
                    <a:tint val="82000"/>
                  </a:schemeClr>
                </a:solidFill>
              </a:defRPr>
            </a:lvl1pPr>
            <a:lvl2pPr marL="100813" indent="0">
              <a:buNone/>
              <a:defRPr sz="441">
                <a:solidFill>
                  <a:schemeClr val="tx1">
                    <a:tint val="82000"/>
                  </a:schemeClr>
                </a:solidFill>
              </a:defRPr>
            </a:lvl2pPr>
            <a:lvl3pPr marL="201625" indent="0">
              <a:buNone/>
              <a:defRPr sz="397">
                <a:solidFill>
                  <a:schemeClr val="tx1">
                    <a:tint val="82000"/>
                  </a:schemeClr>
                </a:solidFill>
              </a:defRPr>
            </a:lvl3pPr>
            <a:lvl4pPr marL="30243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4pPr>
            <a:lvl5pPr marL="403250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5pPr>
            <a:lvl6pPr marL="504063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6pPr>
            <a:lvl7pPr marL="604876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7pPr>
            <a:lvl8pPr marL="70568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8pPr>
            <a:lvl9pPr marL="806501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3803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609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0663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317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45628"/>
            <a:ext cx="1738908" cy="52869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872" y="670520"/>
            <a:ext cx="852915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2" y="999131"/>
            <a:ext cx="852915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0663" y="670520"/>
            <a:ext cx="857116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0663" y="999131"/>
            <a:ext cx="857116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0868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972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418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116" y="393828"/>
            <a:ext cx="1020663" cy="1943810"/>
          </a:xfrm>
        </p:spPr>
        <p:txBody>
          <a:bodyPr/>
          <a:lstStyle>
            <a:lvl1pPr>
              <a:defRPr sz="706"/>
            </a:lvl1pPr>
            <a:lvl2pPr>
              <a:defRPr sz="617"/>
            </a:lvl2pPr>
            <a:lvl3pPr>
              <a:defRPr sz="529"/>
            </a:lvl3pPr>
            <a:lvl4pPr>
              <a:defRPr sz="441"/>
            </a:lvl4pPr>
            <a:lvl5pPr>
              <a:defRPr sz="441"/>
            </a:lvl5pPr>
            <a:lvl6pPr>
              <a:defRPr sz="441"/>
            </a:lvl6pPr>
            <a:lvl7pPr>
              <a:defRPr sz="441"/>
            </a:lvl7pPr>
            <a:lvl8pPr>
              <a:defRPr sz="441"/>
            </a:lvl8pPr>
            <a:lvl9pPr>
              <a:defRPr sz="44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8559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7116" y="393828"/>
            <a:ext cx="1020663" cy="1943810"/>
          </a:xfrm>
        </p:spPr>
        <p:txBody>
          <a:bodyPr anchor="t"/>
          <a:lstStyle>
            <a:lvl1pPr marL="0" indent="0">
              <a:buNone/>
              <a:defRPr sz="706"/>
            </a:lvl1pPr>
            <a:lvl2pPr marL="100813" indent="0">
              <a:buNone/>
              <a:defRPr sz="617"/>
            </a:lvl2pPr>
            <a:lvl3pPr marL="201625" indent="0">
              <a:buNone/>
              <a:defRPr sz="529"/>
            </a:lvl3pPr>
            <a:lvl4pPr marL="302438" indent="0">
              <a:buNone/>
              <a:defRPr sz="441"/>
            </a:lvl4pPr>
            <a:lvl5pPr marL="403250" indent="0">
              <a:buNone/>
              <a:defRPr sz="441"/>
            </a:lvl5pPr>
            <a:lvl6pPr marL="504063" indent="0">
              <a:buNone/>
              <a:defRPr sz="441"/>
            </a:lvl6pPr>
            <a:lvl7pPr marL="604876" indent="0">
              <a:buNone/>
              <a:defRPr sz="441"/>
            </a:lvl7pPr>
            <a:lvl8pPr marL="705688" indent="0">
              <a:buNone/>
              <a:defRPr sz="441"/>
            </a:lvl8pPr>
            <a:lvl9pPr marL="806501" indent="0">
              <a:buNone/>
              <a:defRPr sz="441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417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8609" y="145628"/>
            <a:ext cx="1738908" cy="528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609" y="728137"/>
            <a:ext cx="1738908" cy="1735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8609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F531C8-F9BA-4D80-9A11-C5F823456DB6}" type="datetimeFigureOut">
              <a:rPr lang="it-IT" smtClean="0"/>
              <a:t>12/02/2026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7842" y="2535184"/>
            <a:ext cx="680442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888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3123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01625" rtl="0" eaLnBrk="1" latinLnBrk="0" hangingPunct="1">
        <a:lnSpc>
          <a:spcPct val="90000"/>
        </a:lnSpc>
        <a:spcBef>
          <a:spcPct val="0"/>
        </a:spcBef>
        <a:buNone/>
        <a:defRPr sz="9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406" indent="-50406" algn="l" defTabSz="201625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617" kern="1200">
          <a:solidFill>
            <a:schemeClr val="tx1"/>
          </a:solidFill>
          <a:latin typeface="+mn-lt"/>
          <a:ea typeface="+mn-ea"/>
          <a:cs typeface="+mn-cs"/>
        </a:defRPr>
      </a:lvl1pPr>
      <a:lvl2pPr marL="15121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529" kern="1200">
          <a:solidFill>
            <a:schemeClr val="tx1"/>
          </a:solidFill>
          <a:latin typeface="+mn-lt"/>
          <a:ea typeface="+mn-ea"/>
          <a:cs typeface="+mn-cs"/>
        </a:defRPr>
      </a:lvl2pPr>
      <a:lvl3pPr marL="25203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441" kern="1200">
          <a:solidFill>
            <a:schemeClr val="tx1"/>
          </a:solidFill>
          <a:latin typeface="+mn-lt"/>
          <a:ea typeface="+mn-ea"/>
          <a:cs typeface="+mn-cs"/>
        </a:defRPr>
      </a:lvl3pPr>
      <a:lvl4pPr marL="352844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5365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5446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5528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56095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5690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1pPr>
      <a:lvl2pPr marL="10081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2pPr>
      <a:lvl3pPr marL="201625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3pPr>
      <a:lvl4pPr marL="30243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0325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0406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04876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0568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06501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93363-C706-BFD4-F270-0C0E9191A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362632F-FA8A-EF90-D049-D393009E99E0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5816817A-F7B3-4F1B-C5A3-157D9C2F7C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10715" y="2279362"/>
            <a:ext cx="1305522" cy="439936"/>
          </a:xfrm>
          <a:prstGeom prst="rect">
            <a:avLst/>
          </a:prstGeom>
        </p:spPr>
      </p:pic>
      <p:pic>
        <p:nvPicPr>
          <p:cNvPr id="18" name="Immagine 17" descr="Immagine che contiene Blu elettrico, Blu cobalto&#10;&#10;Il contenuto generato dall'IA potrebbe non essere corretto.">
            <a:extLst>
              <a:ext uri="{FF2B5EF4-FFF2-40B4-BE49-F238E27FC236}">
                <a16:creationId xmlns:a16="http://schemas.microsoft.com/office/drawing/2014/main" id="{6DB34729-817D-197B-145C-6F3697989D2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6" t="224" r="12490" b="72117"/>
          <a:stretch>
            <a:fillRect/>
          </a:stretch>
        </p:blipFill>
        <p:spPr>
          <a:xfrm>
            <a:off x="53905" y="282106"/>
            <a:ext cx="1908314" cy="608581"/>
          </a:xfrm>
          <a:prstGeom prst="rect">
            <a:avLst/>
          </a:prstGeom>
        </p:spPr>
      </p:pic>
      <p:pic>
        <p:nvPicPr>
          <p:cNvPr id="19" name="Immagine 18" descr="Immagine che contiene Blu elettrico, Blu cobalto&#10;&#10;Il contenuto generato dall'IA potrebbe non essere corretto.">
            <a:extLst>
              <a:ext uri="{FF2B5EF4-FFF2-40B4-BE49-F238E27FC236}">
                <a16:creationId xmlns:a16="http://schemas.microsoft.com/office/drawing/2014/main" id="{EEA8CB86-C35A-0C35-6F93-5A551A3C79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6" t="30785" r="12490" b="41788"/>
          <a:stretch>
            <a:fillRect/>
          </a:stretch>
        </p:blipFill>
        <p:spPr>
          <a:xfrm>
            <a:off x="53905" y="954523"/>
            <a:ext cx="1908314" cy="603488"/>
          </a:xfrm>
          <a:prstGeom prst="rect">
            <a:avLst/>
          </a:prstGeom>
        </p:spPr>
      </p:pic>
      <p:pic>
        <p:nvPicPr>
          <p:cNvPr id="20" name="Immagine 19" descr="Immagine che contiene Blu elettrico, Blu cobalto&#10;&#10;Il contenuto generato dall'IA potrebbe non essere corretto.">
            <a:extLst>
              <a:ext uri="{FF2B5EF4-FFF2-40B4-BE49-F238E27FC236}">
                <a16:creationId xmlns:a16="http://schemas.microsoft.com/office/drawing/2014/main" id="{B82786EC-F820-56D6-4163-E66FE2C9013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6" t="61041" r="12490" b="11227"/>
          <a:stretch>
            <a:fillRect/>
          </a:stretch>
        </p:blipFill>
        <p:spPr>
          <a:xfrm>
            <a:off x="53905" y="1620266"/>
            <a:ext cx="1908314" cy="610162"/>
          </a:xfrm>
          <a:prstGeom prst="rect">
            <a:avLst/>
          </a:prstGeom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54629FC-86A8-325A-DBB1-3E320AB9C4F2}"/>
              </a:ext>
            </a:extLst>
          </p:cNvPr>
          <p:cNvSpPr/>
          <p:nvPr/>
        </p:nvSpPr>
        <p:spPr>
          <a:xfrm>
            <a:off x="54417" y="949430"/>
            <a:ext cx="1908313" cy="608581"/>
          </a:xfrm>
          <a:prstGeom prst="roundRect">
            <a:avLst>
              <a:gd name="adj" fmla="val 2935"/>
            </a:avLst>
          </a:prstGeom>
          <a:solidFill>
            <a:schemeClr val="accent5">
              <a:lumMod val="50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42D172B-8086-D173-84BF-58AFBF2B5BED}"/>
              </a:ext>
            </a:extLst>
          </p:cNvPr>
          <p:cNvSpPr txBox="1"/>
          <p:nvPr/>
        </p:nvSpPr>
        <p:spPr>
          <a:xfrm>
            <a:off x="54417" y="1007964"/>
            <a:ext cx="1908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noProof="0" dirty="0">
                <a:solidFill>
                  <a:schemeClr val="bg1"/>
                </a:solidFill>
                <a:latin typeface="Audiowide" panose="02000503000000020004" pitchFamily="2" charset="0"/>
              </a:rPr>
              <a:t>Forbidden</a:t>
            </a:r>
          </a:p>
          <a:p>
            <a:pPr algn="ctr"/>
            <a:r>
              <a:rPr lang="en-US" sz="600" dirty="0">
                <a:solidFill>
                  <a:schemeClr val="bg1"/>
                </a:solidFill>
                <a:latin typeface="Audiowide" panose="02000503000000020004" pitchFamily="2" charset="0"/>
              </a:rPr>
              <a:t>Make others guess the word without saying any forbidden words.</a:t>
            </a:r>
            <a:endParaRPr lang="en-GB" sz="6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6CE6F262-E59E-6B60-BECB-EA938471DCCF}"/>
              </a:ext>
            </a:extLst>
          </p:cNvPr>
          <p:cNvSpPr/>
          <p:nvPr/>
        </p:nvSpPr>
        <p:spPr>
          <a:xfrm>
            <a:off x="54417" y="1621847"/>
            <a:ext cx="1908313" cy="608581"/>
          </a:xfrm>
          <a:prstGeom prst="roundRect">
            <a:avLst>
              <a:gd name="adj" fmla="val 2935"/>
            </a:avLst>
          </a:prstGeom>
          <a:solidFill>
            <a:schemeClr val="accent2">
              <a:lumMod val="75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D51B65-2FD6-98F6-9206-C2AEBEBA8E00}"/>
              </a:ext>
            </a:extLst>
          </p:cNvPr>
          <p:cNvSpPr txBox="1"/>
          <p:nvPr/>
        </p:nvSpPr>
        <p:spPr>
          <a:xfrm>
            <a:off x="54417" y="1707475"/>
            <a:ext cx="1908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udiowide" panose="02000503000000020004" pitchFamily="2" charset="0"/>
              </a:rPr>
              <a:t>Draw It</a:t>
            </a:r>
            <a:endParaRPr lang="en-GB" sz="12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  <a:p>
            <a:pPr algn="ctr"/>
            <a:r>
              <a:rPr lang="en-US" sz="600" dirty="0">
                <a:solidFill>
                  <a:schemeClr val="bg1"/>
                </a:solidFill>
                <a:latin typeface="Audiowide" panose="02000503000000020004" pitchFamily="2" charset="0"/>
              </a:rPr>
              <a:t>Draw the word so others can guess it, without using letters or numbers.</a:t>
            </a:r>
            <a:endParaRPr lang="en-GB" sz="6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77387787-29AD-59E2-5760-A5DC45547582}"/>
              </a:ext>
            </a:extLst>
          </p:cNvPr>
          <p:cNvSpPr/>
          <p:nvPr/>
        </p:nvSpPr>
        <p:spPr>
          <a:xfrm>
            <a:off x="54417" y="283687"/>
            <a:ext cx="1908313" cy="608581"/>
          </a:xfrm>
          <a:prstGeom prst="roundRect">
            <a:avLst>
              <a:gd name="adj" fmla="val 2935"/>
            </a:avLst>
          </a:prstGeom>
          <a:solidFill>
            <a:srgbClr val="0B5259">
              <a:alpha val="80000"/>
            </a:srgb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0D7209E-6A73-90C3-B428-52B49805BE53}"/>
              </a:ext>
            </a:extLst>
          </p:cNvPr>
          <p:cNvSpPr txBox="1"/>
          <p:nvPr/>
        </p:nvSpPr>
        <p:spPr>
          <a:xfrm>
            <a:off x="54417" y="350469"/>
            <a:ext cx="1908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udiowide" panose="02000503000000020004" pitchFamily="2" charset="0"/>
              </a:rPr>
              <a:t>Mime It</a:t>
            </a:r>
            <a:endParaRPr lang="en-GB" sz="12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  <a:p>
            <a:pPr algn="ctr"/>
            <a:r>
              <a:rPr lang="en-US" sz="600" dirty="0">
                <a:solidFill>
                  <a:schemeClr val="bg1"/>
                </a:solidFill>
                <a:latin typeface="Audiowide" panose="02000503000000020004" pitchFamily="2" charset="0"/>
              </a:rPr>
              <a:t>Act out the word without speaking, so others can guess it.</a:t>
            </a:r>
            <a:endParaRPr lang="en-GB" sz="6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18A2B72-F9C5-91D8-9049-676647239C4C}"/>
              </a:ext>
            </a:extLst>
          </p:cNvPr>
          <p:cNvSpPr txBox="1"/>
          <p:nvPr/>
        </p:nvSpPr>
        <p:spPr>
          <a:xfrm>
            <a:off x="26987" y="-18831"/>
            <a:ext cx="1962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Audiowide" panose="02000503000000020004" pitchFamily="2" charset="0"/>
              </a:rPr>
              <a:t>Select the modes:</a:t>
            </a:r>
            <a:endParaRPr lang="en-GB" sz="14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</p:txBody>
      </p:sp>
      <p:pic>
        <p:nvPicPr>
          <p:cNvPr id="23" name="Immagine 22" descr="Immagine che contiene testo, schermata, Carattere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52510A35-1C93-489B-C0F3-59702244C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857" y="2275264"/>
            <a:ext cx="435838" cy="43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48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2EC9E-2686-C50D-A155-97B2C1DFD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ADE1F689-6F1F-B92E-2901-A526A33CCE49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E2A39A3B-637B-6979-36A6-21CF419F9780}"/>
              </a:ext>
            </a:extLst>
          </p:cNvPr>
          <p:cNvGrpSpPr/>
          <p:nvPr/>
        </p:nvGrpSpPr>
        <p:grpSpPr>
          <a:xfrm>
            <a:off x="53902" y="1112527"/>
            <a:ext cx="1908313" cy="1278000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35C4C60F-C7F3-3DA2-4C8B-F041BEFEA3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3849E8CF-0577-F506-08EE-55FEE9D4D00E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2">
                <a:lumMod val="75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889F0744-D469-1E48-AFB6-14606A56671C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2">
              <a:lumMod val="75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2B3E45CC-3721-46AF-0B9B-1D968BCA48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0D98F501-3559-FADF-2430-621616F93C99}"/>
              </a:ext>
            </a:extLst>
          </p:cNvPr>
          <p:cNvSpPr/>
          <p:nvPr/>
        </p:nvSpPr>
        <p:spPr>
          <a:xfrm>
            <a:off x="53904" y="482384"/>
            <a:ext cx="1908313" cy="345576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2E997F8-57E0-0BE7-9C4B-D0D5705802BD}"/>
              </a:ext>
            </a:extLst>
          </p:cNvPr>
          <p:cNvSpPr txBox="1"/>
          <p:nvPr/>
        </p:nvSpPr>
        <p:spPr>
          <a:xfrm>
            <a:off x="538010" y="838303"/>
            <a:ext cx="9188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Draw It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3A8FE4B-319F-CB45-B8C3-699B0D3BBF5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3690" t="11452" r="7122" b="17049"/>
          <a:stretch>
            <a:fillRect/>
          </a:stretch>
        </p:blipFill>
        <p:spPr>
          <a:xfrm>
            <a:off x="244700" y="1112526"/>
            <a:ext cx="1526716" cy="122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511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8DB81-CA6B-573B-2D5C-A416C10F0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F905BB7F-2A18-AE0A-8D99-1744DF6C943F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750DDC6F-CB06-ADFF-03AD-12BE887E5D69}"/>
              </a:ext>
            </a:extLst>
          </p:cNvPr>
          <p:cNvGrpSpPr/>
          <p:nvPr/>
        </p:nvGrpSpPr>
        <p:grpSpPr>
          <a:xfrm>
            <a:off x="53903" y="1100951"/>
            <a:ext cx="1908313" cy="1278000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33FCA417-060C-D297-EB8E-BE66ACDDD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6B7D03B6-2D20-86F0-327C-DD74FC40A9C1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rgbClr val="0B5259">
                <a:alpha val="80000"/>
              </a:srgb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C3F36D96-2B4B-88DD-B4CF-2108AC309DDD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rgbClr val="0B5259">
              <a:alpha val="80000"/>
            </a:srgb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D112E499-BCC7-C9D7-4874-73EA1E859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1216559A-2C62-FF33-0D57-8D8688E136E4}"/>
              </a:ext>
            </a:extLst>
          </p:cNvPr>
          <p:cNvSpPr/>
          <p:nvPr/>
        </p:nvSpPr>
        <p:spPr>
          <a:xfrm>
            <a:off x="53904" y="482384"/>
            <a:ext cx="1908313" cy="345576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FCD0D05-FC17-27B1-B22E-E74C60BE826A}"/>
              </a:ext>
            </a:extLst>
          </p:cNvPr>
          <p:cNvSpPr txBox="1"/>
          <p:nvPr/>
        </p:nvSpPr>
        <p:spPr>
          <a:xfrm>
            <a:off x="554842" y="838303"/>
            <a:ext cx="8851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Mime It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D063730-9583-2435-6F39-6BCFC4A9A2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0921" t="9580" r="8381" b="14384"/>
          <a:stretch>
            <a:fillRect/>
          </a:stretch>
        </p:blipFill>
        <p:spPr>
          <a:xfrm>
            <a:off x="435174" y="1172070"/>
            <a:ext cx="1205397" cy="113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68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95111F-3936-AF8A-65FD-95A3298ED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844055D-3B22-3447-57E8-7D009100E041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61F63067-F886-11DE-1DDC-E0BC1836CC48}"/>
              </a:ext>
            </a:extLst>
          </p:cNvPr>
          <p:cNvGrpSpPr/>
          <p:nvPr/>
        </p:nvGrpSpPr>
        <p:grpSpPr>
          <a:xfrm>
            <a:off x="53903" y="1104008"/>
            <a:ext cx="1908313" cy="1278326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699499FE-BE0B-3AAA-BF17-22533D501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A1798F4D-9E5C-149E-3FE3-6353999DE909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5">
                <a:lumMod val="50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B4F1037F-CB6F-0332-8DDB-2CD3A06E1A2C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5">
              <a:lumMod val="50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3972B95A-D81A-F3EC-599B-79AB63BA5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8A8BC429-A354-3CE8-AE33-36FC4D31EBE6}"/>
              </a:ext>
            </a:extLst>
          </p:cNvPr>
          <p:cNvSpPr/>
          <p:nvPr/>
        </p:nvSpPr>
        <p:spPr>
          <a:xfrm>
            <a:off x="53904" y="482384"/>
            <a:ext cx="1908313" cy="355918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94EF25E-A9AC-B5DE-DCB7-40ABD9EE59B4}"/>
              </a:ext>
            </a:extLst>
          </p:cNvPr>
          <p:cNvSpPr txBox="1"/>
          <p:nvPr/>
        </p:nvSpPr>
        <p:spPr>
          <a:xfrm>
            <a:off x="53903" y="838303"/>
            <a:ext cx="1887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Forbidden Words</a:t>
            </a:r>
          </a:p>
        </p:txBody>
      </p:sp>
    </p:spTree>
    <p:extLst>
      <p:ext uri="{BB962C8B-B14F-4D97-AF65-F5344CB8AC3E}">
        <p14:creationId xmlns:p14="http://schemas.microsoft.com/office/powerpoint/2010/main" val="910180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2CE54-46BE-077F-EBD1-58CD82347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1915FE0F-C602-7A30-1A91-E75D1D8C2C2F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6C883BDD-667B-C95F-95A3-E8EBFB508944}"/>
              </a:ext>
            </a:extLst>
          </p:cNvPr>
          <p:cNvGrpSpPr/>
          <p:nvPr/>
        </p:nvGrpSpPr>
        <p:grpSpPr>
          <a:xfrm>
            <a:off x="53902" y="1112527"/>
            <a:ext cx="1908313" cy="1278000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FAAAB629-A2B8-1E98-9A29-4B66937C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4B57CA4C-CC46-6BCB-6303-16BD1687C7C5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2">
                <a:lumMod val="75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344F1C96-B9F7-FAFF-AC09-C104D2B3193A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2">
              <a:lumMod val="75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3E837A89-8CC6-49CD-D292-8730D8517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9E2BC8B0-377B-FEFD-85DD-822D0AEBE6FC}"/>
              </a:ext>
            </a:extLst>
          </p:cNvPr>
          <p:cNvSpPr/>
          <p:nvPr/>
        </p:nvSpPr>
        <p:spPr>
          <a:xfrm>
            <a:off x="53904" y="482384"/>
            <a:ext cx="1908313" cy="345576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60616FE-AD9C-F18D-6F68-6A602C859A20}"/>
              </a:ext>
            </a:extLst>
          </p:cNvPr>
          <p:cNvSpPr txBox="1"/>
          <p:nvPr/>
        </p:nvSpPr>
        <p:spPr>
          <a:xfrm>
            <a:off x="538010" y="838303"/>
            <a:ext cx="9188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Draw It</a:t>
            </a: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3ACFE329-713C-F5AD-ACC7-5168EBE54CD4}"/>
              </a:ext>
            </a:extLst>
          </p:cNvPr>
          <p:cNvSpPr/>
          <p:nvPr/>
        </p:nvSpPr>
        <p:spPr>
          <a:xfrm>
            <a:off x="188965" y="1464748"/>
            <a:ext cx="1364456" cy="842912"/>
          </a:xfrm>
          <a:prstGeom prst="roundRect">
            <a:avLst>
              <a:gd name="adj" fmla="val 10072"/>
            </a:avLst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6CE3DF77-B0BB-D57F-D48F-ED4DB295B164}"/>
              </a:ext>
            </a:extLst>
          </p:cNvPr>
          <p:cNvSpPr/>
          <p:nvPr/>
        </p:nvSpPr>
        <p:spPr>
          <a:xfrm>
            <a:off x="416654" y="1558175"/>
            <a:ext cx="122833" cy="122376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1509A8F8-567B-6874-0C13-B592B422DA86}"/>
              </a:ext>
            </a:extLst>
          </p:cNvPr>
          <p:cNvSpPr/>
          <p:nvPr/>
        </p:nvSpPr>
        <p:spPr>
          <a:xfrm>
            <a:off x="494045" y="1602862"/>
            <a:ext cx="122833" cy="122376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F0477D5F-7093-AB92-33E5-64604649ECF8}"/>
              </a:ext>
            </a:extLst>
          </p:cNvPr>
          <p:cNvSpPr/>
          <p:nvPr/>
        </p:nvSpPr>
        <p:spPr>
          <a:xfrm>
            <a:off x="428767" y="2024394"/>
            <a:ext cx="125016" cy="122634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1CD5E437-BEFC-F6AA-C46E-EB4E1F91C77D}"/>
              </a:ext>
            </a:extLst>
          </p:cNvPr>
          <p:cNvSpPr/>
          <p:nvPr/>
        </p:nvSpPr>
        <p:spPr>
          <a:xfrm>
            <a:off x="506158" y="2069081"/>
            <a:ext cx="125016" cy="122634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17892214-9FBF-01CE-8BAB-DAC96787698B}"/>
              </a:ext>
            </a:extLst>
          </p:cNvPr>
          <p:cNvSpPr/>
          <p:nvPr/>
        </p:nvSpPr>
        <p:spPr>
          <a:xfrm>
            <a:off x="434720" y="2113768"/>
            <a:ext cx="125016" cy="122634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6E3AAB42-4CEC-1BE3-E7B0-B4A6AE025DCB}"/>
              </a:ext>
            </a:extLst>
          </p:cNvPr>
          <p:cNvCxnSpPr>
            <a:cxnSpLocks/>
          </p:cNvCxnSpPr>
          <p:nvPr/>
        </p:nvCxnSpPr>
        <p:spPr>
          <a:xfrm>
            <a:off x="662718" y="1709500"/>
            <a:ext cx="255415" cy="136633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8E849BCD-3FC3-9F1D-D7AB-0E2C4FC2A88F}"/>
              </a:ext>
            </a:extLst>
          </p:cNvPr>
          <p:cNvCxnSpPr>
            <a:cxnSpLocks/>
          </p:cNvCxnSpPr>
          <p:nvPr/>
        </p:nvCxnSpPr>
        <p:spPr>
          <a:xfrm flipV="1">
            <a:off x="672250" y="1989217"/>
            <a:ext cx="267957" cy="96494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Immagine 28">
            <a:extLst>
              <a:ext uri="{FF2B5EF4-FFF2-40B4-BE49-F238E27FC236}">
                <a16:creationId xmlns:a16="http://schemas.microsoft.com/office/drawing/2014/main" id="{9E8060DB-D0D7-2B17-6961-674AB368E69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8183" t="22064" r="32391" b="67386"/>
          <a:stretch>
            <a:fillRect/>
          </a:stretch>
        </p:blipFill>
        <p:spPr>
          <a:xfrm>
            <a:off x="1165225" y="1396349"/>
            <a:ext cx="181013" cy="135716"/>
          </a:xfrm>
          <a:prstGeom prst="rect">
            <a:avLst/>
          </a:prstGeom>
        </p:spPr>
      </p:pic>
      <p:grpSp>
        <p:nvGrpSpPr>
          <p:cNvPr id="25" name="Gruppo 24">
            <a:extLst>
              <a:ext uri="{FF2B5EF4-FFF2-40B4-BE49-F238E27FC236}">
                <a16:creationId xmlns:a16="http://schemas.microsoft.com/office/drawing/2014/main" id="{047B2D33-BC1A-69BC-4559-2859344AECFA}"/>
              </a:ext>
            </a:extLst>
          </p:cNvPr>
          <p:cNvGrpSpPr/>
          <p:nvPr/>
        </p:nvGrpSpPr>
        <p:grpSpPr>
          <a:xfrm rot="1738602">
            <a:off x="1139223" y="1126432"/>
            <a:ext cx="146858" cy="837577"/>
            <a:chOff x="1277733" y="1192777"/>
            <a:chExt cx="146858" cy="837577"/>
          </a:xfrm>
        </p:grpSpPr>
        <p:sp>
          <p:nvSpPr>
            <p:cNvPr id="6" name="Triangolo isoscele 5">
              <a:extLst>
                <a:ext uri="{FF2B5EF4-FFF2-40B4-BE49-F238E27FC236}">
                  <a16:creationId xmlns:a16="http://schemas.microsoft.com/office/drawing/2014/main" id="{493251FB-039C-6296-ED52-22C488D6CEA2}"/>
                </a:ext>
              </a:extLst>
            </p:cNvPr>
            <p:cNvSpPr/>
            <p:nvPr/>
          </p:nvSpPr>
          <p:spPr>
            <a:xfrm rot="10800000">
              <a:off x="1277791" y="1894113"/>
              <a:ext cx="146800" cy="136241"/>
            </a:xfrm>
            <a:prstGeom prst="triangle">
              <a:avLst/>
            </a:prstGeom>
            <a:noFill/>
            <a:ln cap="rnd">
              <a:solidFill>
                <a:srgbClr val="002060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E1DB0CCC-A83D-FE1C-B911-CB52ECAFE315}"/>
                </a:ext>
              </a:extLst>
            </p:cNvPr>
            <p:cNvSpPr/>
            <p:nvPr/>
          </p:nvSpPr>
          <p:spPr>
            <a:xfrm rot="16200000">
              <a:off x="1072731" y="1540770"/>
              <a:ext cx="556804" cy="146800"/>
            </a:xfrm>
            <a:prstGeom prst="rect">
              <a:avLst/>
            </a:prstGeom>
            <a:noFill/>
            <a:ln>
              <a:solidFill>
                <a:srgbClr val="002060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itardo 7">
              <a:extLst>
                <a:ext uri="{FF2B5EF4-FFF2-40B4-BE49-F238E27FC236}">
                  <a16:creationId xmlns:a16="http://schemas.microsoft.com/office/drawing/2014/main" id="{0249FC98-E48E-6B84-B453-617BAA7F10F6}"/>
                </a:ext>
              </a:extLst>
            </p:cNvPr>
            <p:cNvSpPr/>
            <p:nvPr/>
          </p:nvSpPr>
          <p:spPr>
            <a:xfrm rot="16200000">
              <a:off x="1281810" y="1188700"/>
              <a:ext cx="138646" cy="146800"/>
            </a:xfrm>
            <a:prstGeom prst="flowChartDelay">
              <a:avLst/>
            </a:prstGeom>
            <a:noFill/>
            <a:ln>
              <a:solidFill>
                <a:srgbClr val="002060"/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" name="Connettore diritto 8">
              <a:extLst>
                <a:ext uri="{FF2B5EF4-FFF2-40B4-BE49-F238E27FC236}">
                  <a16:creationId xmlns:a16="http://schemas.microsoft.com/office/drawing/2014/main" id="{40621886-AECF-BE8C-AAA8-CDF48D56E9B1}"/>
                </a:ext>
              </a:extLst>
            </p:cNvPr>
            <p:cNvCxnSpPr>
              <a:cxnSpLocks/>
              <a:stCxn id="7" idx="3"/>
              <a:endCxn id="7" idx="1"/>
            </p:cNvCxnSpPr>
            <p:nvPr/>
          </p:nvCxnSpPr>
          <p:spPr>
            <a:xfrm>
              <a:off x="1351133" y="1335768"/>
              <a:ext cx="0" cy="556804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diritto 9">
              <a:extLst>
                <a:ext uri="{FF2B5EF4-FFF2-40B4-BE49-F238E27FC236}">
                  <a16:creationId xmlns:a16="http://schemas.microsoft.com/office/drawing/2014/main" id="{1190B088-6582-B0AD-4803-08D4E5BC64AB}"/>
                </a:ext>
              </a:extLst>
            </p:cNvPr>
            <p:cNvCxnSpPr>
              <a:cxnSpLocks/>
            </p:cNvCxnSpPr>
            <p:nvPr/>
          </p:nvCxnSpPr>
          <p:spPr>
            <a:xfrm>
              <a:off x="1386798" y="1335768"/>
              <a:ext cx="0" cy="556804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diritto 13">
              <a:extLst>
                <a:ext uri="{FF2B5EF4-FFF2-40B4-BE49-F238E27FC236}">
                  <a16:creationId xmlns:a16="http://schemas.microsoft.com/office/drawing/2014/main" id="{0E95DA98-ACCF-7186-FC49-C30501E60F04}"/>
                </a:ext>
              </a:extLst>
            </p:cNvPr>
            <p:cNvCxnSpPr>
              <a:cxnSpLocks/>
            </p:cNvCxnSpPr>
            <p:nvPr/>
          </p:nvCxnSpPr>
          <p:spPr>
            <a:xfrm>
              <a:off x="1315113" y="1335768"/>
              <a:ext cx="0" cy="556804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0110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79933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i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56</Words>
  <Application>Microsoft Office PowerPoint</Application>
  <PresentationFormat>Personalizzato</PresentationFormat>
  <Paragraphs>11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Audiowide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riccardo rossi</dc:creator>
  <cp:lastModifiedBy>riccardo rossi</cp:lastModifiedBy>
  <cp:revision>1</cp:revision>
  <dcterms:created xsi:type="dcterms:W3CDTF">2025-11-30T09:56:02Z</dcterms:created>
  <dcterms:modified xsi:type="dcterms:W3CDTF">2026-02-12T12:24:48Z</dcterms:modified>
</cp:coreProperties>
</file>

<file path=docProps/thumbnail.jpeg>
</file>